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  <p:sldMasterId id="2147483679" r:id="rId4"/>
  </p:sldMasterIdLst>
  <p:notesMasterIdLst>
    <p:notesMasterId r:id="rId21"/>
  </p:notesMasterIdLst>
  <p:handoutMasterIdLst>
    <p:handoutMasterId r:id="rId39"/>
  </p:handoutMasterIdLst>
  <p:sldIdLst>
    <p:sldId id="429" r:id="rId5"/>
    <p:sldId id="256" r:id="rId6"/>
    <p:sldId id="263" r:id="rId7"/>
    <p:sldId id="311" r:id="rId8"/>
    <p:sldId id="542" r:id="rId9"/>
    <p:sldId id="543" r:id="rId10"/>
    <p:sldId id="313" r:id="rId11"/>
    <p:sldId id="314" r:id="rId12"/>
    <p:sldId id="316" r:id="rId13"/>
    <p:sldId id="317" r:id="rId14"/>
    <p:sldId id="319" r:id="rId15"/>
    <p:sldId id="321" r:id="rId16"/>
    <p:sldId id="332" r:id="rId17"/>
    <p:sldId id="333" r:id="rId18"/>
    <p:sldId id="337" r:id="rId19"/>
    <p:sldId id="342" r:id="rId20"/>
    <p:sldId id="344" r:id="rId22"/>
    <p:sldId id="345" r:id="rId23"/>
    <p:sldId id="351" r:id="rId24"/>
    <p:sldId id="354" r:id="rId25"/>
    <p:sldId id="355" r:id="rId26"/>
    <p:sldId id="356" r:id="rId27"/>
    <p:sldId id="615" r:id="rId28"/>
    <p:sldId id="358" r:id="rId29"/>
    <p:sldId id="363" r:id="rId30"/>
    <p:sldId id="364" r:id="rId31"/>
    <p:sldId id="669" r:id="rId32"/>
    <p:sldId id="670" r:id="rId33"/>
    <p:sldId id="367" r:id="rId34"/>
    <p:sldId id="369" r:id="rId35"/>
    <p:sldId id="370" r:id="rId36"/>
    <p:sldId id="671" r:id="rId37"/>
    <p:sldId id="373" r:id="rId38"/>
  </p:sldIdLst>
  <p:sldSz cx="9144000" cy="6858000" type="screen4x3"/>
  <p:notesSz cx="6858000" cy="9144000"/>
  <p:embeddedFontLst>
    <p:embeddedFont>
      <p:font typeface="黑体" panose="02010609060101010101" charset="-122"/>
      <p:regular r:id="rId43"/>
    </p:embeddedFont>
    <p:embeddedFont>
      <p:font typeface="微软雅黑" panose="020B0503020204020204" charset="-122"/>
      <p:regular r:id="rId44"/>
    </p:embeddedFont>
    <p:embeddedFont>
      <p:font typeface="汉仪旗黑-75S" panose="00020600040101010101" charset="-122"/>
      <p:bold r:id="rId45"/>
    </p:embeddedFont>
    <p:embeddedFont>
      <p:font typeface="汉仪旗黑-85S" panose="00020600040101010101" pitchFamily="18" charset="-122"/>
      <p:bold r:id="rId46"/>
    </p:embeddedFont>
    <p:embeddedFont>
      <p:font typeface="Calibri" panose="020F0502020204030204" charset="0"/>
      <p:regular r:id="rId47"/>
      <p:bold r:id="rId48"/>
      <p:italic r:id="rId49"/>
      <p:boldItalic r:id="rId50"/>
    </p:embeddedFont>
    <p:embeddedFont>
      <p:font typeface="楷体" panose="02010609060101010101" charset="-122"/>
      <p:regular r:id="rId51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DE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1" Type="http://schemas.openxmlformats.org/officeDocument/2006/relationships/font" Target="fonts/font9.fntdata"/><Relationship Id="rId50" Type="http://schemas.openxmlformats.org/officeDocument/2006/relationships/font" Target="fonts/font8.fntdata"/><Relationship Id="rId5" Type="http://schemas.openxmlformats.org/officeDocument/2006/relationships/slide" Target="slides/slide1.xml"/><Relationship Id="rId49" Type="http://schemas.openxmlformats.org/officeDocument/2006/relationships/font" Target="fonts/font7.fntdata"/><Relationship Id="rId48" Type="http://schemas.openxmlformats.org/officeDocument/2006/relationships/font" Target="fonts/font6.fntdata"/><Relationship Id="rId47" Type="http://schemas.openxmlformats.org/officeDocument/2006/relationships/font" Target="fonts/font5.fntdata"/><Relationship Id="rId46" Type="http://schemas.openxmlformats.org/officeDocument/2006/relationships/font" Target="fonts/font4.fntdata"/><Relationship Id="rId45" Type="http://schemas.openxmlformats.org/officeDocument/2006/relationships/font" Target="fonts/font3.fntdata"/><Relationship Id="rId44" Type="http://schemas.openxmlformats.org/officeDocument/2006/relationships/font" Target="fonts/font2.fntdata"/><Relationship Id="rId43" Type="http://schemas.openxmlformats.org/officeDocument/2006/relationships/font" Target="fonts/font1.fntdata"/><Relationship Id="rId42" Type="http://schemas.openxmlformats.org/officeDocument/2006/relationships/tableStyles" Target="tableStyles.xml"/><Relationship Id="rId41" Type="http://schemas.openxmlformats.org/officeDocument/2006/relationships/viewProps" Target="viewProps.xml"/><Relationship Id="rId40" Type="http://schemas.openxmlformats.org/officeDocument/2006/relationships/presProps" Target="presProps.xml"/><Relationship Id="rId4" Type="http://schemas.openxmlformats.org/officeDocument/2006/relationships/slideMaster" Target="slideMasters/slideMaster3.xml"/><Relationship Id="rId39" Type="http://schemas.openxmlformats.org/officeDocument/2006/relationships/handoutMaster" Target="handoutMasters/handoutMaster1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2" Type="http://schemas.openxmlformats.org/officeDocument/2006/relationships/slide" Target="slides/slide17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8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8.xml"/><Relationship Id="rId8" Type="http://schemas.openxmlformats.org/officeDocument/2006/relationships/tags" Target="../tags/tag17.xml"/><Relationship Id="rId7" Type="http://schemas.openxmlformats.org/officeDocument/2006/relationships/image" Target="file:///C:\Users\1V994W2\PycharmProjects\PPT_Background_Generation/pic_temp/pic_half_right.png" TargetMode="External"/><Relationship Id="rId6" Type="http://schemas.openxmlformats.org/officeDocument/2006/relationships/image" Target="../media/image6.png"/><Relationship Id="rId5" Type="http://schemas.openxmlformats.org/officeDocument/2006/relationships/tags" Target="../tags/tag16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15.xml"/><Relationship Id="rId11" Type="http://schemas.openxmlformats.org/officeDocument/2006/relationships/tags" Target="../tags/tag20.xml"/><Relationship Id="rId10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22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1.xml"/><Relationship Id="rId13" Type="http://schemas.openxmlformats.org/officeDocument/2006/relationships/tags" Target="../tags/tag28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30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9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4.xml"/><Relationship Id="rId8" Type="http://schemas.openxmlformats.org/officeDocument/2006/relationships/tags" Target="../tags/tag43.xml"/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tags" Target="../tags/tag5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4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48.xml"/><Relationship Id="rId13" Type="http://schemas.openxmlformats.org/officeDocument/2006/relationships/tags" Target="../tags/tag55.xml"/><Relationship Id="rId12" Type="http://schemas.openxmlformats.org/officeDocument/2006/relationships/tags" Target="../tags/tag54.xml"/><Relationship Id="rId11" Type="http://schemas.openxmlformats.org/officeDocument/2006/relationships/tags" Target="../tags/tag53.xml"/><Relationship Id="rId10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5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56.xml"/><Relationship Id="rId12" Type="http://schemas.openxmlformats.org/officeDocument/2006/relationships/tags" Target="../tags/tag62.xml"/><Relationship Id="rId11" Type="http://schemas.openxmlformats.org/officeDocument/2006/relationships/tags" Target="../tags/tag61.xml"/><Relationship Id="rId10" Type="http://schemas.openxmlformats.org/officeDocument/2006/relationships/tags" Target="../tags/tag6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64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63.xml"/><Relationship Id="rId11" Type="http://schemas.openxmlformats.org/officeDocument/2006/relationships/tags" Target="../tags/tag68.xml"/><Relationship Id="rId10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image" Target="file:///C:\Users\1V994W2\PycharmProjects\PPT_Background_Generation/pic_temp/0_pic_quater_lef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7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69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7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76.xml"/><Relationship Id="rId11" Type="http://schemas.openxmlformats.org/officeDocument/2006/relationships/tags" Target="../tags/tag81.xml"/><Relationship Id="rId10" Type="http://schemas.openxmlformats.org/officeDocument/2006/relationships/tags" Target="../tags/tag80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84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3" Type="http://schemas.openxmlformats.org/officeDocument/2006/relationships/tags" Target="../tags/tag89.xml"/><Relationship Id="rId12" Type="http://schemas.openxmlformats.org/officeDocument/2006/relationships/tags" Target="../tags/tag88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1" Type="http://schemas.openxmlformats.org/officeDocument/2006/relationships/tags" Target="../tags/tag97.xml"/><Relationship Id="rId10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0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4" Type="http://schemas.openxmlformats.org/officeDocument/2006/relationships/tags" Target="../tags/tag106.xml"/><Relationship Id="rId13" Type="http://schemas.openxmlformats.org/officeDocument/2006/relationships/tags" Target="../tags/tag105.xml"/><Relationship Id="rId12" Type="http://schemas.openxmlformats.org/officeDocument/2006/relationships/tags" Target="../tags/tag104.xml"/><Relationship Id="rId11" Type="http://schemas.openxmlformats.org/officeDocument/2006/relationships/tags" Target="../tags/tag103.xml"/><Relationship Id="rId10" Type="http://schemas.openxmlformats.org/officeDocument/2006/relationships/tags" Target="../tags/tag102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0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4" Type="http://schemas.openxmlformats.org/officeDocument/2006/relationships/tags" Target="../tags/tag115.xml"/><Relationship Id="rId13" Type="http://schemas.openxmlformats.org/officeDocument/2006/relationships/tags" Target="../tags/tag114.xml"/><Relationship Id="rId12" Type="http://schemas.openxmlformats.org/officeDocument/2006/relationships/tags" Target="../tags/tag113.xml"/><Relationship Id="rId11" Type="http://schemas.openxmlformats.org/officeDocument/2006/relationships/tags" Target="../tags/tag112.xml"/><Relationship Id="rId10" Type="http://schemas.openxmlformats.org/officeDocument/2006/relationships/tags" Target="../tags/tag111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18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6" Type="http://schemas.openxmlformats.org/officeDocument/2006/relationships/tags" Target="../tags/tag126.xml"/><Relationship Id="rId15" Type="http://schemas.openxmlformats.org/officeDocument/2006/relationships/tags" Target="../tags/tag125.xml"/><Relationship Id="rId14" Type="http://schemas.openxmlformats.org/officeDocument/2006/relationships/tags" Target="../tags/tag124.xml"/><Relationship Id="rId13" Type="http://schemas.openxmlformats.org/officeDocument/2006/relationships/tags" Target="../tags/tag123.xml"/><Relationship Id="rId12" Type="http://schemas.openxmlformats.org/officeDocument/2006/relationships/tags" Target="../tags/tag122.xml"/><Relationship Id="rId11" Type="http://schemas.openxmlformats.org/officeDocument/2006/relationships/tags" Target="../tags/tag121.xml"/><Relationship Id="rId10" Type="http://schemas.openxmlformats.org/officeDocument/2006/relationships/tags" Target="../tags/tag120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2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146.xml"/><Relationship Id="rId8" Type="http://schemas.openxmlformats.org/officeDocument/2006/relationships/tags" Target="../tags/tag145.xml"/><Relationship Id="rId7" Type="http://schemas.openxmlformats.org/officeDocument/2006/relationships/tags" Target="../tags/tag144.xml"/><Relationship Id="rId6" Type="http://schemas.openxmlformats.org/officeDocument/2006/relationships/tags" Target="../tags/tag143.xml"/><Relationship Id="rId5" Type="http://schemas.openxmlformats.org/officeDocument/2006/relationships/tags" Target="../tags/tag142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41.xml"/><Relationship Id="rId10" Type="http://schemas.openxmlformats.org/officeDocument/2006/relationships/tags" Target="../tags/tag147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4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48.xml"/><Relationship Id="rId12" Type="http://schemas.openxmlformats.org/officeDocument/2006/relationships/tags" Target="../tags/tag154.xml"/><Relationship Id="rId11" Type="http://schemas.openxmlformats.org/officeDocument/2006/relationships/tags" Target="../tags/tag153.xml"/><Relationship Id="rId10" Type="http://schemas.openxmlformats.org/officeDocument/2006/relationships/tags" Target="../tags/tag152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158.xml"/><Relationship Id="rId8" Type="http://schemas.openxmlformats.org/officeDocument/2006/relationships/tags" Target="../tags/tag157.xml"/><Relationship Id="rId7" Type="http://schemas.openxmlformats.org/officeDocument/2006/relationships/image" Target="file:///C:\Users\1V994W2\PycharmProjects\PPT_Background_Generation/pic_temp/pic_half_right.png" TargetMode="External"/><Relationship Id="rId6" Type="http://schemas.openxmlformats.org/officeDocument/2006/relationships/image" Target="../media/image6.png"/><Relationship Id="rId5" Type="http://schemas.openxmlformats.org/officeDocument/2006/relationships/tags" Target="../tags/tag156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155.xml"/><Relationship Id="rId11" Type="http://schemas.openxmlformats.org/officeDocument/2006/relationships/tags" Target="../tags/tag160.xml"/><Relationship Id="rId10" Type="http://schemas.openxmlformats.org/officeDocument/2006/relationships/tags" Target="../tags/tag159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164.xml"/><Relationship Id="rId8" Type="http://schemas.openxmlformats.org/officeDocument/2006/relationships/tags" Target="../tags/tag16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62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61.xml"/><Relationship Id="rId13" Type="http://schemas.openxmlformats.org/officeDocument/2006/relationships/tags" Target="../tags/tag168.xml"/><Relationship Id="rId12" Type="http://schemas.openxmlformats.org/officeDocument/2006/relationships/tags" Target="../tags/tag167.xml"/><Relationship Id="rId11" Type="http://schemas.openxmlformats.org/officeDocument/2006/relationships/tags" Target="../tags/tag166.xml"/><Relationship Id="rId10" Type="http://schemas.openxmlformats.org/officeDocument/2006/relationships/tags" Target="../tags/tag165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172.xml"/><Relationship Id="rId8" Type="http://schemas.openxmlformats.org/officeDocument/2006/relationships/tags" Target="../tags/tag171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70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69.xml"/><Relationship Id="rId15" Type="http://schemas.openxmlformats.org/officeDocument/2006/relationships/tags" Target="../tags/tag178.xml"/><Relationship Id="rId14" Type="http://schemas.openxmlformats.org/officeDocument/2006/relationships/tags" Target="../tags/tag177.xml"/><Relationship Id="rId13" Type="http://schemas.openxmlformats.org/officeDocument/2006/relationships/tags" Target="../tags/tag176.xml"/><Relationship Id="rId12" Type="http://schemas.openxmlformats.org/officeDocument/2006/relationships/tags" Target="../tags/tag175.xml"/><Relationship Id="rId11" Type="http://schemas.openxmlformats.org/officeDocument/2006/relationships/tags" Target="../tags/tag174.xml"/><Relationship Id="rId10" Type="http://schemas.openxmlformats.org/officeDocument/2006/relationships/tags" Target="../tags/tag173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184.xml"/><Relationship Id="rId8" Type="http://schemas.openxmlformats.org/officeDocument/2006/relationships/tags" Target="../tags/tag183.xml"/><Relationship Id="rId7" Type="http://schemas.openxmlformats.org/officeDocument/2006/relationships/tags" Target="../tags/tag182.xml"/><Relationship Id="rId6" Type="http://schemas.openxmlformats.org/officeDocument/2006/relationships/tags" Target="../tags/tag181.xml"/><Relationship Id="rId5" Type="http://schemas.openxmlformats.org/officeDocument/2006/relationships/tags" Target="../tags/tag18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79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4" Type="http://schemas.openxmlformats.org/officeDocument/2006/relationships/tags" Target="../tags/tag187.xml"/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tags" Target="../tags/tag19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8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88.xml"/><Relationship Id="rId13" Type="http://schemas.openxmlformats.org/officeDocument/2006/relationships/tags" Target="../tags/tag195.xml"/><Relationship Id="rId12" Type="http://schemas.openxmlformats.org/officeDocument/2006/relationships/tags" Target="../tags/tag194.xml"/><Relationship Id="rId11" Type="http://schemas.openxmlformats.org/officeDocument/2006/relationships/tags" Target="../tags/tag193.xml"/><Relationship Id="rId10" Type="http://schemas.openxmlformats.org/officeDocument/2006/relationships/tags" Target="../tags/tag192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199.xml"/><Relationship Id="rId8" Type="http://schemas.openxmlformats.org/officeDocument/2006/relationships/tags" Target="../tags/tag19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9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96.xml"/><Relationship Id="rId12" Type="http://schemas.openxmlformats.org/officeDocument/2006/relationships/tags" Target="../tags/tag202.xml"/><Relationship Id="rId11" Type="http://schemas.openxmlformats.org/officeDocument/2006/relationships/tags" Target="../tags/tag201.xml"/><Relationship Id="rId10" Type="http://schemas.openxmlformats.org/officeDocument/2006/relationships/tags" Target="../tags/tag200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06.xml"/><Relationship Id="rId8" Type="http://schemas.openxmlformats.org/officeDocument/2006/relationships/tags" Target="../tags/tag205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204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03.xml"/><Relationship Id="rId11" Type="http://schemas.openxmlformats.org/officeDocument/2006/relationships/tags" Target="../tags/tag208.xml"/><Relationship Id="rId10" Type="http://schemas.openxmlformats.org/officeDocument/2006/relationships/tags" Target="../tags/tag207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212.xml"/><Relationship Id="rId8" Type="http://schemas.openxmlformats.org/officeDocument/2006/relationships/tags" Target="../tags/tag211.xml"/><Relationship Id="rId7" Type="http://schemas.openxmlformats.org/officeDocument/2006/relationships/image" Target="file:///C:\Users\1V994W2\PycharmProjects\PPT_Background_Generation/pic_temp/0_pic_quater_lef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21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209.xml"/><Relationship Id="rId12" Type="http://schemas.openxmlformats.org/officeDocument/2006/relationships/tags" Target="../tags/tag215.xml"/><Relationship Id="rId11" Type="http://schemas.openxmlformats.org/officeDocument/2006/relationships/tags" Target="../tags/tag214.xml"/><Relationship Id="rId10" Type="http://schemas.openxmlformats.org/officeDocument/2006/relationships/tags" Target="../tags/tag213.xml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219.xml"/><Relationship Id="rId8" Type="http://schemas.openxmlformats.org/officeDocument/2006/relationships/tags" Target="../tags/tag21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21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16.xml"/><Relationship Id="rId11" Type="http://schemas.openxmlformats.org/officeDocument/2006/relationships/tags" Target="../tags/tag221.xml"/><Relationship Id="rId10" Type="http://schemas.openxmlformats.org/officeDocument/2006/relationships/tags" Target="../tags/tag220.xml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225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24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23.xml"/><Relationship Id="rId2" Type="http://schemas.openxmlformats.org/officeDocument/2006/relationships/tags" Target="../tags/tag222.xml"/><Relationship Id="rId13" Type="http://schemas.openxmlformats.org/officeDocument/2006/relationships/tags" Target="../tags/tag229.xml"/><Relationship Id="rId12" Type="http://schemas.openxmlformats.org/officeDocument/2006/relationships/tags" Target="../tags/tag228.xml"/><Relationship Id="rId11" Type="http://schemas.openxmlformats.org/officeDocument/2006/relationships/tags" Target="../tags/tag227.xml"/><Relationship Id="rId10" Type="http://schemas.openxmlformats.org/officeDocument/2006/relationships/tags" Target="../tags/tag226.xml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235.xml"/><Relationship Id="rId8" Type="http://schemas.openxmlformats.org/officeDocument/2006/relationships/tags" Target="../tags/tag234.xml"/><Relationship Id="rId7" Type="http://schemas.openxmlformats.org/officeDocument/2006/relationships/tags" Target="../tags/tag233.xml"/><Relationship Id="rId6" Type="http://schemas.openxmlformats.org/officeDocument/2006/relationships/tags" Target="../tags/tag23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31.xml"/><Relationship Id="rId2" Type="http://schemas.openxmlformats.org/officeDocument/2006/relationships/tags" Target="../tags/tag230.xml"/><Relationship Id="rId11" Type="http://schemas.openxmlformats.org/officeDocument/2006/relationships/tags" Target="../tags/tag237.xml"/><Relationship Id="rId10" Type="http://schemas.openxmlformats.org/officeDocument/2006/relationships/tags" Target="../tags/tag236.xml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24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4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39.xml"/><Relationship Id="rId2" Type="http://schemas.openxmlformats.org/officeDocument/2006/relationships/tags" Target="../tags/tag238.xml"/><Relationship Id="rId14" Type="http://schemas.openxmlformats.org/officeDocument/2006/relationships/tags" Target="../tags/tag246.xml"/><Relationship Id="rId13" Type="http://schemas.openxmlformats.org/officeDocument/2006/relationships/tags" Target="../tags/tag245.xml"/><Relationship Id="rId12" Type="http://schemas.openxmlformats.org/officeDocument/2006/relationships/tags" Target="../tags/tag244.xml"/><Relationship Id="rId11" Type="http://schemas.openxmlformats.org/officeDocument/2006/relationships/tags" Target="../tags/tag243.xml"/><Relationship Id="rId10" Type="http://schemas.openxmlformats.org/officeDocument/2006/relationships/tags" Target="../tags/tag242.xml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25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4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48.xml"/><Relationship Id="rId2" Type="http://schemas.openxmlformats.org/officeDocument/2006/relationships/tags" Target="../tags/tag247.xml"/><Relationship Id="rId14" Type="http://schemas.openxmlformats.org/officeDocument/2006/relationships/tags" Target="../tags/tag255.xml"/><Relationship Id="rId13" Type="http://schemas.openxmlformats.org/officeDocument/2006/relationships/tags" Target="../tags/tag254.xml"/><Relationship Id="rId12" Type="http://schemas.openxmlformats.org/officeDocument/2006/relationships/tags" Target="../tags/tag253.xml"/><Relationship Id="rId11" Type="http://schemas.openxmlformats.org/officeDocument/2006/relationships/tags" Target="../tags/tag252.xml"/><Relationship Id="rId10" Type="http://schemas.openxmlformats.org/officeDocument/2006/relationships/tags" Target="../tags/tag251.xml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259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58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57.xml"/><Relationship Id="rId2" Type="http://schemas.openxmlformats.org/officeDocument/2006/relationships/tags" Target="../tags/tag256.xml"/><Relationship Id="rId16" Type="http://schemas.openxmlformats.org/officeDocument/2006/relationships/tags" Target="../tags/tag266.xml"/><Relationship Id="rId15" Type="http://schemas.openxmlformats.org/officeDocument/2006/relationships/tags" Target="../tags/tag265.xml"/><Relationship Id="rId14" Type="http://schemas.openxmlformats.org/officeDocument/2006/relationships/tags" Target="../tags/tag264.xml"/><Relationship Id="rId13" Type="http://schemas.openxmlformats.org/officeDocument/2006/relationships/tags" Target="../tags/tag263.xml"/><Relationship Id="rId12" Type="http://schemas.openxmlformats.org/officeDocument/2006/relationships/tags" Target="../tags/tag262.xml"/><Relationship Id="rId11" Type="http://schemas.openxmlformats.org/officeDocument/2006/relationships/tags" Target="../tags/tag261.xml"/><Relationship Id="rId10" Type="http://schemas.openxmlformats.org/officeDocument/2006/relationships/tags" Target="../tags/tag260.xml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tags" Target="../tags/tag27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6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68.xml"/><Relationship Id="rId2" Type="http://schemas.openxmlformats.org/officeDocument/2006/relationships/tags" Target="../tags/tag267.xml"/><Relationship Id="rId13" Type="http://schemas.openxmlformats.org/officeDocument/2006/relationships/tags" Target="../tags/tag274.xml"/><Relationship Id="rId12" Type="http://schemas.openxmlformats.org/officeDocument/2006/relationships/tags" Target="../tags/tag273.xml"/><Relationship Id="rId11" Type="http://schemas.openxmlformats.org/officeDocument/2006/relationships/tags" Target="../tags/tag272.xml"/><Relationship Id="rId10" Type="http://schemas.openxmlformats.org/officeDocument/2006/relationships/tags" Target="../tags/tag271.xml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83000">
              <a:srgbClr val="E0DE1A"/>
            </a:gs>
            <a:gs pos="83000">
              <a:srgbClr val="E0DE1A"/>
            </a:gs>
            <a:gs pos="100000">
              <a:srgbClr val="E0DE1A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QQ图片2018081115555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4FAF8">
                  <a:alpha val="100000"/>
                </a:srgbClr>
              </a:clrFrom>
              <a:clrTo>
                <a:srgbClr val="F4FAF8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15350" y="6985"/>
            <a:ext cx="603885" cy="9893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4114800" cy="54864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8"/>
            </p:custDataLst>
          </p:nvPr>
        </p:nvSpPr>
        <p:spPr>
          <a:xfrm>
            <a:off x="4810601" y="2056765"/>
            <a:ext cx="4058126" cy="970915"/>
          </a:xfrm>
        </p:spPr>
        <p:txBody>
          <a:bodyPr vert="horz" lIns="0" tIns="0" rIns="0" bIns="0" rtlCol="0" anchor="ctr" anchorCtr="0">
            <a:normAutofit/>
          </a:bodyPr>
          <a:lstStyle>
            <a:lvl1pPr>
              <a:defRPr lang="zh-CN" altLang="en-US" sz="4050" b="0" spc="6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75S" panose="00020600040101010101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9"/>
            </p:custDataLst>
          </p:nvPr>
        </p:nvSpPr>
        <p:spPr>
          <a:xfrm>
            <a:off x="4810601" y="3232150"/>
            <a:ext cx="4058603" cy="156972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lang="zh-CN" altLang="en-US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lvl="0" indent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cxnSp>
        <p:nvCxnSpPr>
          <p:cNvPr id="8" name="直接连接符 7"/>
          <p:cNvCxnSpPr/>
          <p:nvPr>
            <p:custDataLst>
              <p:tags r:id="rId10"/>
            </p:custDataLst>
          </p:nvPr>
        </p:nvCxnSpPr>
        <p:spPr>
          <a:xfrm flipV="1">
            <a:off x="4545330" y="1975485"/>
            <a:ext cx="0" cy="282638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502412" y="952508"/>
            <a:ext cx="8139178" cy="5388907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1524000" cy="40640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1397000"/>
            <a:ext cx="1524000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  <p:custDataLst>
              <p:tags r:id="rId11"/>
            </p:custDataLst>
          </p:nvPr>
        </p:nvSpPr>
        <p:spPr>
          <a:xfrm>
            <a:off x="2664857" y="3800943"/>
            <a:ext cx="3793331" cy="628650"/>
          </a:xfrm>
        </p:spPr>
        <p:txBody>
          <a:bodyPr>
            <a:noAutofit/>
          </a:bodyPr>
          <a:lstStyle>
            <a:lvl1pPr marL="0" indent="0" algn="ctr">
              <a:buNone/>
              <a:defRPr sz="2400" baseline="0">
                <a:ea typeface="汉仪旗黑-75S" panose="00020600040101010101" charset="-122"/>
              </a:defRPr>
            </a:lvl1pPr>
          </a:lstStyle>
          <a:p>
            <a:pPr lvl="0"/>
            <a:r>
              <a:rPr lang="zh-CN" altLang="en-US"/>
              <a:t>单击此处编辑大标题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4679158" y="952508"/>
            <a:ext cx="396243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0" y="1234440"/>
            <a:ext cx="3291840" cy="438912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0" y="0"/>
            <a:ext cx="54864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75S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146" y="6985"/>
            <a:ext cx="7886700" cy="638810"/>
          </a:xfrm>
        </p:spPr>
        <p:txBody>
          <a:bodyPr anchor="t" anchorCtr="0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146" y="989330"/>
            <a:ext cx="9092089" cy="54800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85800"/>
            <a:ext cx="4114800" cy="5486400"/>
          </a:xfrm>
          <a:prstGeom prst="rect">
            <a:avLst/>
          </a:prstGeom>
        </p:spPr>
      </p:pic>
      <p:pic>
        <p:nvPicPr>
          <p:cNvPr id="6" name="图片 5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1"/>
            </p:custDataLst>
          </p:nvPr>
        </p:nvSpPr>
        <p:spPr>
          <a:xfrm>
            <a:off x="571500" y="2095183"/>
            <a:ext cx="3619024" cy="1351915"/>
          </a:xfrm>
        </p:spPr>
        <p:txBody>
          <a:bodyPr vert="horz" lIns="0" tIns="0" rIns="0" bIns="0" rtlCol="0" anchor="b" anchorCtr="0">
            <a:normAutofit/>
          </a:bodyPr>
          <a:lstStyle>
            <a:lvl1pPr>
              <a:defRPr lang="zh-CN" altLang="en-US" sz="4950" b="0" spc="7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75S" panose="00020600040101010101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4" hasCustomPrompt="1"/>
            <p:custDataLst>
              <p:tags r:id="rId12"/>
            </p:custDataLst>
          </p:nvPr>
        </p:nvSpPr>
        <p:spPr>
          <a:xfrm>
            <a:off x="571500" y="3651568"/>
            <a:ext cx="3619500" cy="111125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kumimoji="0" lang="zh-CN" altLang="en-US" sz="1200" b="0" i="0" spc="2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marR="0" lvl="0" indent="0">
              <a:lnSpc>
                <a:spcPct val="120000"/>
              </a:lnSpc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19056" y="303809"/>
            <a:ext cx="8705888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3618452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8" name="图片 7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437400" y="770400"/>
            <a:ext cx="2970000" cy="882000"/>
          </a:xfrm>
        </p:spPr>
        <p:txBody>
          <a:bodyPr anchor="ctr" anchorCtr="0"/>
          <a:lstStyle>
            <a:lvl1pPr>
              <a:defRPr sz="27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0" y="5028971"/>
            <a:ext cx="9144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3600" y="669600"/>
            <a:ext cx="8232300" cy="565200"/>
          </a:xfrm>
        </p:spPr>
        <p:txBody>
          <a:bodyPr anchor="ctr" anchorCtr="0"/>
          <a:lstStyle>
            <a:lvl1pPr algn="ctr">
              <a:defRPr sz="24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613410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410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3691"/>
            <a:ext cx="9144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/>
              <a:t>s</a:t>
            </a:r>
            <a:endParaRPr lang="en-US" altLang="zh-CN" sz="1350"/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848" y="5229225"/>
            <a:ext cx="1215152" cy="1628775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29225"/>
            <a:ext cx="1215152" cy="16287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4114800" cy="54864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8"/>
            </p:custDataLst>
          </p:nvPr>
        </p:nvSpPr>
        <p:spPr>
          <a:xfrm>
            <a:off x="4810601" y="2056765"/>
            <a:ext cx="4058126" cy="970915"/>
          </a:xfrm>
        </p:spPr>
        <p:txBody>
          <a:bodyPr vert="horz" lIns="0" tIns="0" rIns="0" bIns="0" rtlCol="0" anchor="ctr" anchorCtr="0">
            <a:normAutofit/>
          </a:bodyPr>
          <a:lstStyle>
            <a:lvl1pPr>
              <a:defRPr lang="zh-CN" altLang="en-US" sz="5400" b="0" spc="6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9"/>
            </p:custDataLst>
          </p:nvPr>
        </p:nvSpPr>
        <p:spPr>
          <a:xfrm>
            <a:off x="4810601" y="3232150"/>
            <a:ext cx="4058603" cy="156972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lang="zh-CN" altLang="en-US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lvl="0" indent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cxnSp>
        <p:nvCxnSpPr>
          <p:cNvPr id="8" name="直接连接符 7"/>
          <p:cNvCxnSpPr/>
          <p:nvPr userDrawn="1">
            <p:custDataLst>
              <p:tags r:id="rId10"/>
            </p:custDataLst>
          </p:nvPr>
        </p:nvCxnSpPr>
        <p:spPr>
          <a:xfrm flipV="1">
            <a:off x="4545330" y="1975485"/>
            <a:ext cx="0" cy="282638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502412" y="952508"/>
            <a:ext cx="8139178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1524000" cy="40640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1397000"/>
            <a:ext cx="1524000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  <p:custDataLst>
              <p:tags r:id="rId11"/>
            </p:custDataLst>
          </p:nvPr>
        </p:nvSpPr>
        <p:spPr>
          <a:xfrm>
            <a:off x="2664857" y="3800943"/>
            <a:ext cx="3793331" cy="628650"/>
          </a:xfrm>
        </p:spPr>
        <p:txBody>
          <a:bodyPr>
            <a:noAutofit/>
          </a:bodyPr>
          <a:lstStyle>
            <a:lvl1pPr marL="0" indent="0" algn="ctr">
              <a:buNone/>
              <a:defRPr sz="3200" baseline="0">
                <a:ea typeface="汉仪旗黑-85S" panose="00020600040101010101" pitchFamily="18" charset="-122"/>
              </a:defRPr>
            </a:lvl1pPr>
          </a:lstStyle>
          <a:p>
            <a:pPr lvl="0"/>
            <a:r>
              <a:rPr lang="zh-CN" altLang="en-US"/>
              <a:t>单击此处编辑大标题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4679158" y="952508"/>
            <a:ext cx="396243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0" y="1234440"/>
            <a:ext cx="3291840" cy="4389120"/>
          </a:xfrm>
          <a:prstGeom prst="rect">
            <a:avLst/>
          </a:prstGeom>
        </p:spPr>
      </p:pic>
      <p:sp>
        <p:nvSpPr>
          <p:cNvPr id="6" name="矩形 5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54864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85800"/>
            <a:ext cx="4114800" cy="54864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1"/>
            </p:custDataLst>
          </p:nvPr>
        </p:nvSpPr>
        <p:spPr>
          <a:xfrm>
            <a:off x="571500" y="2095183"/>
            <a:ext cx="3619024" cy="1351915"/>
          </a:xfrm>
        </p:spPr>
        <p:txBody>
          <a:bodyPr vert="horz" lIns="0" tIns="0" rIns="0" bIns="0" rtlCol="0" anchor="b" anchorCtr="0">
            <a:normAutofit/>
          </a:bodyPr>
          <a:lstStyle>
            <a:lvl1pPr>
              <a:defRPr lang="zh-CN" altLang="en-US" sz="6600" b="0" spc="7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4" hasCustomPrompt="1"/>
            <p:custDataLst>
              <p:tags r:id="rId12"/>
            </p:custDataLst>
          </p:nvPr>
        </p:nvSpPr>
        <p:spPr>
          <a:xfrm>
            <a:off x="571500" y="3651568"/>
            <a:ext cx="3619500" cy="111125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kumimoji="0" lang="zh-CN" altLang="en-US" sz="1600" b="0" i="0" spc="2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marR="0" lvl="0" indent="0">
              <a:lnSpc>
                <a:spcPct val="120000"/>
              </a:lnSpc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19056" y="303809"/>
            <a:ext cx="8705888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3618452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437400" y="770400"/>
            <a:ext cx="2970000" cy="882000"/>
          </a:xfrm>
        </p:spPr>
        <p:txBody>
          <a:bodyPr anchor="ctr" anchorCtr="0"/>
          <a:lstStyle>
            <a:lvl1pPr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9144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3600" y="669600"/>
            <a:ext cx="8232300" cy="565200"/>
          </a:xfrm>
        </p:spPr>
        <p:txBody>
          <a:bodyPr anchor="ctr" anchorCtr="0"/>
          <a:lstStyle>
            <a:lvl1pPr algn="ctr"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613410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410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9144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/>
              <a:t>s</a:t>
            </a:r>
            <a:endParaRPr lang="en-US" altLang="zh-CN" sz="1350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848" y="5229225"/>
            <a:ext cx="1215152" cy="1628775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29225"/>
            <a:ext cx="1215152" cy="16287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06" y="2095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40.xml"/><Relationship Id="rId23" Type="http://schemas.openxmlformats.org/officeDocument/2006/relationships/tags" Target="../tags/tag139.xml"/><Relationship Id="rId22" Type="http://schemas.openxmlformats.org/officeDocument/2006/relationships/tags" Target="../tags/tag138.xml"/><Relationship Id="rId21" Type="http://schemas.openxmlformats.org/officeDocument/2006/relationships/tags" Target="../tags/tag137.xml"/><Relationship Id="rId20" Type="http://schemas.openxmlformats.org/officeDocument/2006/relationships/tags" Target="../tags/tag136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5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2.xml"/><Relationship Id="rId25" Type="http://schemas.openxmlformats.org/officeDocument/2006/relationships/theme" Target="../theme/theme3.xml"/><Relationship Id="rId24" Type="http://schemas.openxmlformats.org/officeDocument/2006/relationships/tags" Target="../tags/tag280.xml"/><Relationship Id="rId23" Type="http://schemas.openxmlformats.org/officeDocument/2006/relationships/tags" Target="../tags/tag279.xml"/><Relationship Id="rId22" Type="http://schemas.openxmlformats.org/officeDocument/2006/relationships/tags" Target="../tags/tag278.xml"/><Relationship Id="rId21" Type="http://schemas.openxmlformats.org/officeDocument/2006/relationships/tags" Target="../tags/tag277.xml"/><Relationship Id="rId20" Type="http://schemas.openxmlformats.org/officeDocument/2006/relationships/tags" Target="../tags/tag276.xml"/><Relationship Id="rId2" Type="http://schemas.openxmlformats.org/officeDocument/2006/relationships/slideLayout" Target="../slideLayouts/slideLayout31.xml"/><Relationship Id="rId19" Type="http://schemas.openxmlformats.org/officeDocument/2006/relationships/tags" Target="../tags/tag275.xml"/><Relationship Id="rId18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83000">
              <a:srgbClr val="E0DE1A"/>
            </a:gs>
            <a:gs pos="83000">
              <a:srgbClr val="E0DE1A"/>
            </a:gs>
            <a:gs pos="100000">
              <a:srgbClr val="E0DE1A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710805" y="6539230"/>
            <a:ext cx="1503045" cy="32194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r"/>
            <a:r>
              <a:rPr lang="zh-CN" altLang="en-US" sz="1500" b="1">
                <a:solidFill>
                  <a:schemeClr val="accent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武汉传媒学院</a:t>
            </a:r>
            <a:endParaRPr lang="zh-CN" altLang="en-US" sz="1500" b="1">
              <a:solidFill>
                <a:schemeClr val="accent1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7146" y="698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7146" y="1332865"/>
            <a:ext cx="9092089" cy="5136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pic>
        <p:nvPicPr>
          <p:cNvPr id="8" name="图片 7" descr="QQ图片20180811155554"/>
          <p:cNvPicPr>
            <a:picLocks noChangeAspect="1"/>
          </p:cNvPicPr>
          <p:nvPr/>
        </p:nvPicPr>
        <p:blipFill>
          <a:blip r:embed="rId12">
            <a:clrChange>
              <a:clrFrom>
                <a:srgbClr val="F4FAF8">
                  <a:alpha val="100000"/>
                </a:srgbClr>
              </a:clrFrom>
              <a:clrTo>
                <a:srgbClr val="F4FAF8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15350" y="6985"/>
            <a:ext cx="603885" cy="9893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effectLst>
            <a:glow rad="101600">
              <a:schemeClr val="accent5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</a:effectLst>
          <a:latin typeface="黑体" panose="02010609060101010101" charset="-122"/>
          <a:ea typeface="黑体" panose="0201060906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502412" y="961398"/>
            <a:ext cx="8139178" cy="5388907"/>
          </a:xfrm>
          <a:prstGeom prst="rect">
            <a:avLst/>
          </a:prstGeom>
        </p:spPr>
        <p:txBody>
          <a:bodyPr vert="horz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0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502412" y="961398"/>
            <a:ext cx="8139178" cy="5388907"/>
          </a:xfrm>
          <a:prstGeom prst="rect">
            <a:avLst/>
          </a:prstGeom>
        </p:spPr>
        <p:txBody>
          <a:bodyPr vert="horz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0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28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9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9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95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297.xml"/><Relationship Id="rId1" Type="http://schemas.openxmlformats.org/officeDocument/2006/relationships/tags" Target="../tags/tag29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0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02.xml"/><Relationship Id="rId1" Type="http://schemas.openxmlformats.org/officeDocument/2006/relationships/tags" Target="../tags/tag30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06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08.xml"/><Relationship Id="rId1" Type="http://schemas.openxmlformats.org/officeDocument/2006/relationships/tags" Target="../tags/tag30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3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14.xml"/><Relationship Id="rId1" Type="http://schemas.openxmlformats.org/officeDocument/2006/relationships/tags" Target="../tags/tag3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3"/>
          </p:nvPr>
        </p:nvSpPr>
        <p:spPr/>
        <p:txBody>
          <a:bodyPr>
            <a:normAutofit/>
          </a:bodyPr>
          <a:p>
            <a:r>
              <a:rPr lang="zh-CN" altLang="en-US"/>
              <a:t>第1</a:t>
            </a:r>
            <a:r>
              <a:rPr lang="en-US" altLang="zh-CN"/>
              <a:t>2</a:t>
            </a:r>
            <a:r>
              <a:rPr lang="zh-CN" altLang="en-US"/>
              <a:t>章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4"/>
          </p:nvPr>
        </p:nvSpPr>
        <p:spPr>
          <a:xfrm>
            <a:off x="4911725" y="3223260"/>
            <a:ext cx="4232275" cy="1569720"/>
          </a:xfrm>
        </p:spPr>
        <p:txBody>
          <a:bodyPr/>
          <a:p>
            <a:pPr marL="0" indent="0">
              <a:buNone/>
            </a:pPr>
            <a:r>
              <a:rPr lang="en-US" altLang="zh-CN" sz="3200">
                <a:sym typeface="+mn-ea"/>
              </a:rPr>
              <a:t> </a:t>
            </a:r>
            <a:r>
              <a:rPr sz="3200">
                <a:sym typeface="+mn-ea"/>
              </a:rPr>
              <a:t>Bootstrap插件</a:t>
            </a:r>
            <a:endParaRPr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sz="2700"/>
              <a:t>1. 模态框的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触发方式</a:t>
            </a:r>
            <a:endParaRPr sz="27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sz="2700"/>
              <a:t>模态框其实是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隐藏</a:t>
            </a:r>
            <a:r>
              <a:rPr sz="2700"/>
              <a:t>在页面之中的，需要经过一定的操作才能显示出来。</a:t>
            </a:r>
            <a:endParaRPr sz="2700"/>
          </a:p>
          <a:p>
            <a:pPr marL="0" indent="0">
              <a:buNone/>
            </a:pPr>
            <a:r>
              <a:rPr sz="2700"/>
              <a:t>Bootstrap中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触发模态框</a:t>
            </a:r>
            <a:r>
              <a:rPr sz="2700"/>
              <a:t>的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显示</a:t>
            </a:r>
            <a:r>
              <a:rPr sz="2700"/>
              <a:t>有两种方法：</a:t>
            </a:r>
            <a:endParaRPr sz="2700"/>
          </a:p>
          <a:p>
            <a:pPr marL="0" indent="0">
              <a:buNone/>
            </a:pPr>
            <a:r>
              <a:rPr sz="2700"/>
              <a:t>（1）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声明式</a:t>
            </a:r>
            <a:r>
              <a:rPr sz="2700"/>
              <a:t>弹出触发，即使用data-toggle和data-target两个属性相应设置进行。</a:t>
            </a:r>
            <a:endParaRPr sz="2700"/>
          </a:p>
          <a:p>
            <a:pPr marL="0" indent="0">
              <a:buNone/>
            </a:pPr>
            <a:r>
              <a:rPr sz="2700"/>
              <a:t>（2）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href链接</a:t>
            </a:r>
            <a:r>
              <a:rPr sz="2700"/>
              <a:t>弹出触发：直接使用&lt;a&gt;标签中的href属性代替data-target属性。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>
                <a:sym typeface="+mn-ea"/>
              </a:rPr>
              <a:t>JavaScript触发</a:t>
            </a:r>
            <a:endParaRPr sz="2700">
              <a:sym typeface="+mn-ea"/>
            </a:endParaRPr>
          </a:p>
          <a:p>
            <a:pPr marL="0" indent="0">
              <a:buNone/>
            </a:pP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模态框</a:t>
            </a:r>
            <a:r>
              <a:rPr sz="2700">
                <a:sym typeface="+mn-ea"/>
              </a:rPr>
              <a:t>仅需一行JavaScript代码进行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触发</a:t>
            </a:r>
            <a:r>
              <a:rPr sz="2700">
                <a:sym typeface="+mn-ea"/>
              </a:rPr>
              <a:t>，即可通过元素ID选择器“myModal”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调用</a:t>
            </a:r>
            <a:r>
              <a:rPr sz="2700">
                <a:sym typeface="+mn-ea"/>
              </a:rPr>
              <a:t>模态框：</a:t>
            </a:r>
            <a:endParaRPr sz="2700">
              <a:sym typeface="+mn-ea"/>
            </a:endParaRPr>
          </a:p>
          <a:p>
            <a:pPr marL="0" indent="0">
              <a:buNone/>
            </a:pPr>
            <a:r>
              <a:rPr lang="en-US" altLang="zh-CN" sz="2700">
                <a:sym typeface="+mn-ea"/>
              </a:rPr>
              <a:t>	</a:t>
            </a:r>
            <a:r>
              <a:rPr sz="2700">
                <a:sym typeface="+mn-ea"/>
              </a:rPr>
              <a:t>$('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#myModal</a:t>
            </a:r>
            <a:r>
              <a:rPr sz="2700">
                <a:sym typeface="+mn-ea"/>
              </a:rPr>
              <a:t>').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modal</a:t>
            </a:r>
            <a:r>
              <a:rPr sz="2700">
                <a:sym typeface="+mn-ea"/>
              </a:rPr>
              <a:t>(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options</a:t>
            </a:r>
            <a:r>
              <a:rPr sz="2700">
                <a:sym typeface="+mn-ea"/>
              </a:rPr>
              <a:t>)</a:t>
            </a:r>
            <a:endParaRPr sz="27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3200">
                <a:sym typeface="+mn-ea"/>
              </a:rPr>
              <a:t>打开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模态框</a:t>
            </a:r>
            <a:r>
              <a:rPr lang="zh-CN" altLang="en-US" sz="3200">
                <a:sym typeface="+mn-ea"/>
              </a:rPr>
              <a:t>，但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不显示遮罩层</a:t>
            </a:r>
            <a:r>
              <a:rPr lang="zh-CN" altLang="en-US" sz="3200">
                <a:sym typeface="+mn-ea"/>
              </a:rPr>
              <a:t>，同时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取消</a:t>
            </a:r>
            <a:r>
              <a:rPr lang="zh-CN" altLang="en-US" sz="3200">
                <a:sym typeface="+mn-ea"/>
              </a:rPr>
              <a:t>了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Esc键关闭模态框</a:t>
            </a:r>
            <a:r>
              <a:rPr lang="zh-CN" altLang="en-US" sz="3200">
                <a:sym typeface="+mn-ea"/>
              </a:rPr>
              <a:t>的操作</a:t>
            </a:r>
            <a:endParaRPr lang="zh-CN" altLang="en-US"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2530" y="1099820"/>
            <a:ext cx="713867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/>
              <a:t>例1</a:t>
            </a:r>
            <a:r>
              <a:rPr lang="en-US" altLang="zh-CN" sz="3200"/>
              <a:t>2</a:t>
            </a:r>
            <a:r>
              <a:rPr lang="zh-CN" altLang="en-US" sz="3200"/>
              <a:t>-</a:t>
            </a:r>
            <a:r>
              <a:rPr lang="en-US" altLang="zh-CN" sz="3200"/>
              <a:t>3</a:t>
            </a:r>
            <a:r>
              <a:rPr lang="zh-CN" altLang="en-US" sz="3200"/>
              <a:t> 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下拉菜单</a:t>
            </a:r>
            <a:endParaRPr lang="zh-CN" altLang="en-US"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zh-CN" altLang="en-US" sz="2400"/>
              <a:t>     下拉菜单定义的基本语法格式如下所示：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&lt;div 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class="dropdown"</a:t>
            </a:r>
            <a:r>
              <a:rPr lang="zh-CN" altLang="en-US" sz="2400"/>
              <a:t>&gt;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  &lt;a data-toggle="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dropdown</a:t>
            </a:r>
            <a:r>
              <a:rPr lang="zh-CN" altLang="en-US" sz="2400"/>
              <a:t>" href="#"&gt;</a:t>
            </a:r>
            <a:endParaRPr lang="zh-CN" altLang="en-US" sz="2400"/>
          </a:p>
          <a:p>
            <a:pPr marL="0" indent="0">
              <a:buNone/>
            </a:pPr>
            <a:r>
              <a:rPr lang="en-US" altLang="zh-CN" sz="2400"/>
              <a:t>	</a:t>
            </a:r>
            <a:r>
              <a:rPr lang="zh-CN" altLang="en-US" sz="2400"/>
              <a:t>下拉菜单（Dropdown）触发器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 &lt;/a&gt;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  &lt;ul class="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dropdown-menu</a:t>
            </a:r>
            <a:r>
              <a:rPr lang="zh-CN" altLang="en-US" sz="2400"/>
              <a:t>" role="menu" &gt;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    ...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  &lt;/ul&gt;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&lt;/div&gt;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下拉菜单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pPr algn="l">
              <a:buClrTx/>
              <a:buSzTx/>
              <a:buFontTx/>
            </a:pP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-4</a:t>
            </a:r>
            <a:b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lang="zh-CN" altLang="en-US"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选项卡</a:t>
            </a:r>
            <a:endParaRPr lang="zh-CN" altLang="en-US" sz="3555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1. 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 </a:t>
            </a:r>
            <a:r>
              <a:rPr sz="2400">
                <a:sym typeface="+mn-ea"/>
              </a:rPr>
              <a:t>Bootstrap框架</a:t>
            </a:r>
            <a:r>
              <a:rPr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选项卡组成</a:t>
            </a:r>
            <a:endParaRPr sz="27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0" indent="0">
              <a:buNone/>
            </a:pPr>
            <a:r>
              <a:rPr lang="zh-CN" altLang="en-US" sz="2400"/>
              <a:t>（1）选项卡菜单组件，对应的是Bootstrap的“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.nav-tabs</a:t>
            </a:r>
            <a:r>
              <a:rPr lang="zh-CN" altLang="en-US" sz="2400"/>
              <a:t>”样式类。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/>
              <a:t>（2）可以切换的选项卡面板组件，在Bootstrap中定义成“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 tab-pane</a:t>
            </a:r>
            <a:r>
              <a:rPr lang="zh-CN" altLang="en-US" sz="2400"/>
              <a:t>”样式类。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8425" y="1030605"/>
            <a:ext cx="9045575" cy="5388610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/>
              <a:t> 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声明式触发</a:t>
            </a:r>
            <a:r>
              <a:rPr sz="2800"/>
              <a:t>选项卡需要满足以下几点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要求</a:t>
            </a:r>
            <a:r>
              <a:rPr sz="2800"/>
              <a:t>：</a:t>
            </a:r>
            <a:endParaRPr sz="3200"/>
          </a:p>
          <a:p>
            <a:pPr marL="0" indent="0">
              <a:buNone/>
            </a:pPr>
            <a:r>
              <a:rPr sz="2800"/>
              <a:t>（1）选项卡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导航链接</a:t>
            </a:r>
            <a:r>
              <a:rPr sz="2800"/>
              <a:t>中要设置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data-toggle="tab"</a:t>
            </a:r>
            <a:r>
              <a:rPr sz="2800"/>
              <a:t>。</a:t>
            </a:r>
            <a:endParaRPr sz="2800"/>
          </a:p>
          <a:p>
            <a:pPr marL="0" indent="0">
              <a:buNone/>
            </a:pPr>
            <a:r>
              <a:rPr sz="2800"/>
              <a:t>（2）设置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data-target="对应内容面板的选择符(一般是ID)"</a:t>
            </a:r>
            <a:r>
              <a:rPr sz="2800"/>
              <a:t>；</a:t>
            </a:r>
            <a:endParaRPr sz="2800"/>
          </a:p>
          <a:p>
            <a:pPr marL="0" indent="0">
              <a:buNone/>
            </a:pPr>
            <a:r>
              <a:rPr sz="2800"/>
              <a:t>（3）面板内容全部放在含有“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tab-content</a:t>
            </a:r>
            <a:r>
              <a:rPr sz="2800"/>
              <a:t>”样式类的&lt;div&gt;容器中，而且每个内容面板都需要设置一个独立的选择符与选项卡中的data-target或href的值匹配。</a:t>
            </a:r>
            <a:endParaRPr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en-US" alt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	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选项卡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2530" y="1099820"/>
            <a:ext cx="713867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/>
              <a:t>例1</a:t>
            </a:r>
            <a:r>
              <a:rPr lang="en-US" altLang="zh-CN" sz="3200"/>
              <a:t>2</a:t>
            </a:r>
            <a:r>
              <a:rPr lang="zh-CN" altLang="en-US" sz="3200"/>
              <a:t>-1   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模态框</a:t>
            </a:r>
            <a:endParaRPr lang="zh-CN" altLang="en-US"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2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t>轮播图</a:t>
            </a:r>
          </a:p>
        </p:txBody>
      </p:sp>
    </p:spTree>
    <p:custDataLst>
      <p:tags r:id="rId2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1.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轮播结构</a:t>
            </a:r>
            <a:endParaRPr sz="27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400"/>
              <a:t>Bootstrap的轮播图插件可以分为三个部：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图片</a:t>
            </a:r>
            <a:r>
              <a:rPr lang="zh-CN" altLang="en-US" sz="2400"/>
              <a:t>部分（用于展示轮播的图片）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计数器</a:t>
            </a:r>
            <a:r>
              <a:rPr lang="zh-CN" altLang="en-US" sz="2400"/>
              <a:t>部分（用于计算当前切换的图片索引）</a:t>
            </a:r>
            <a:endParaRPr lang="zh-CN" altLang="en-US" sz="2400"/>
          </a:p>
          <a:p>
            <a:pPr marL="0" indent="0">
              <a:buNone/>
            </a:pP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控制器</a:t>
            </a:r>
            <a:r>
              <a:rPr lang="zh-CN" altLang="en-US" sz="2400"/>
              <a:t>部分（控制图片的显示对象）。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" y="1090930"/>
            <a:ext cx="9003665" cy="5388610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/>
              <a:t> </a:t>
            </a:r>
            <a:r>
              <a:rPr sz="3200"/>
              <a:t>定义轮播图的主要步骤如下：</a:t>
            </a:r>
            <a:endParaRPr sz="3200"/>
          </a:p>
          <a:p>
            <a:pPr marL="0" indent="0">
              <a:buNone/>
            </a:pPr>
            <a:r>
              <a:rPr sz="2800"/>
              <a:t>（1）定义一个带有“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carousel</a:t>
            </a:r>
            <a:r>
              <a:rPr sz="2800"/>
              <a:t>”样式类的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&lt;div&gt;容器</a:t>
            </a:r>
            <a:endParaRPr sz="2800"/>
          </a:p>
          <a:p>
            <a:pPr marL="0" indent="0">
              <a:buNone/>
            </a:pPr>
            <a:r>
              <a:rPr sz="2800"/>
              <a:t>（2）在“carousel”样式类的&lt;div&gt;容器内定义轮播图片的计数器，用于显示图片的播放顺序，通常使用有符号列表或无符号列表元素，并且在其中定义“carousel-indicators”样式类。</a:t>
            </a:r>
            <a:endParaRPr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" y="1090930"/>
            <a:ext cx="9003665" cy="5388610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/>
              <a:t> </a:t>
            </a:r>
            <a:r>
              <a:rPr sz="3200"/>
              <a:t>定义轮播图的主要步骤如下：</a:t>
            </a:r>
            <a:endParaRPr sz="3200"/>
          </a:p>
          <a:p>
            <a:pPr marL="0" indent="0">
              <a:buNone/>
            </a:pPr>
            <a:r>
              <a:rPr sz="2800"/>
              <a:t>（</a:t>
            </a:r>
            <a:r>
              <a:rPr lang="en-US" altLang="zh-CN" sz="2800"/>
              <a:t>3</a:t>
            </a:r>
            <a:r>
              <a:rPr sz="2800"/>
              <a:t>）在“carousel”样式类的&lt;div&gt;容器内定义带有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carousel-inner</a:t>
            </a:r>
            <a:r>
              <a:rPr sz="2800"/>
              <a:t>样式类的轮播区，以设置轮播图片。（</a:t>
            </a:r>
            <a:r>
              <a:rPr lang="en-US" altLang="zh-CN" sz="2800"/>
              <a:t>4</a:t>
            </a:r>
            <a:r>
              <a:rPr sz="2800"/>
              <a:t>）如果需要用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左右箭头</a:t>
            </a:r>
            <a:r>
              <a:rPr sz="2800"/>
              <a:t>对图片进行左右滚动图片控制，需要使用“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left</a:t>
            </a:r>
            <a:r>
              <a:rPr sz="2800"/>
              <a:t>”和“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right</a:t>
            </a:r>
            <a:r>
              <a:rPr sz="2800"/>
              <a:t>”样式类进行定义。</a:t>
            </a:r>
            <a:endParaRPr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轮播图</a:t>
            </a:r>
            <a:endParaRPr lang="zh-CN"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弹出框</a:t>
            </a:r>
            <a:endParaRPr sz="3555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3200" b="1">
                <a:solidFill>
                  <a:schemeClr val="tx1"/>
                </a:solidFill>
              </a:rPr>
              <a:t>     </a:t>
            </a: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弹出框与工具提示类似，提供了一个</a:t>
            </a:r>
            <a:r>
              <a:rPr sz="32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扩展的视图</a:t>
            </a: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。</a:t>
            </a:r>
            <a:endParaRPr sz="320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0" indent="0">
              <a:buNone/>
            </a:pPr>
            <a:r>
              <a:rPr lang="en-US" altLang="zh-CN"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	</a:t>
            </a: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如需</a:t>
            </a:r>
            <a:r>
              <a:rPr sz="32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激活</a:t>
            </a: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弹出框，用户只需把鼠标</a:t>
            </a:r>
            <a:r>
              <a:rPr sz="32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悬停在元素上</a:t>
            </a: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即可。</a:t>
            </a:r>
            <a:endParaRPr sz="320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3200" b="1">
                <a:solidFill>
                  <a:schemeClr val="tx1"/>
                </a:solidFill>
              </a:rPr>
              <a:t>     </a:t>
            </a: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如需使用该插件，必须使用</a:t>
            </a:r>
            <a:r>
              <a:rPr sz="32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jQuery激活</a:t>
            </a: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。例如使用下面的脚本来启用页面中的所有弹出框（popover）：</a:t>
            </a:r>
            <a:endParaRPr sz="320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0" indent="0">
              <a:buNone/>
            </a:pPr>
            <a:r>
              <a:rPr sz="32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$("[data-toggle='popover']").popover(); </a:t>
            </a:r>
            <a:endParaRPr sz="32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32740" y="1062355"/>
            <a:ext cx="8915400" cy="5388610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3200" b="1">
                <a:solidFill>
                  <a:schemeClr val="tx1"/>
                </a:solidFill>
              </a:rPr>
              <a:t>     </a:t>
            </a: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可以有以下两种方式添加弹出框：</a:t>
            </a:r>
            <a:endParaRPr sz="320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0" indent="0">
              <a:buNone/>
            </a:pPr>
            <a:r>
              <a:rPr sz="32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1. 通过data属性</a:t>
            </a: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：如果需要添加弹出框，只需向超级链接&lt;a&gt;元素或按钮&lt;button&gt;元素添加data-toggle="popover"即可。</a:t>
            </a:r>
            <a:endParaRPr sz="320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0" indent="0">
              <a:buNone/>
            </a:pP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</a:t>
            </a:r>
            <a:r>
              <a:rPr lang="en-US" altLang="zh-CN" sz="32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2.</a:t>
            </a:r>
            <a:r>
              <a:rPr sz="32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JavaScript方式</a:t>
            </a: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：通过JavaScript触发弹出框（popover）：</a:t>
            </a:r>
            <a:endParaRPr sz="320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pPr marL="0" indent="0">
              <a:buNone/>
            </a:pPr>
            <a:r>
              <a:rPr lang="en-US" altLang="zh-CN"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	</a:t>
            </a:r>
            <a:r>
              <a:rPr sz="32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$('选择器').popover(options)</a:t>
            </a:r>
            <a:endParaRPr sz="3200"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5533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弹出框</a:t>
            </a:r>
            <a:endParaRPr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endParaRPr sz="3200">
              <a:sym typeface="+mn-ea"/>
            </a:endParaRPr>
          </a:p>
          <a:p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模态框</a:t>
            </a:r>
            <a:r>
              <a:rPr lang="en-US" altLang="zh-CN" sz="2700">
                <a:solidFill>
                  <a:schemeClr val="tx1"/>
                </a:solidFill>
              </a:rPr>
              <a:t>（Modal）是</a:t>
            </a:r>
            <a:r>
              <a:rPr lang="en-US" altLang="zh-CN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覆盖</a:t>
            </a:r>
            <a:r>
              <a:rPr lang="en-US" altLang="zh-CN" sz="2700">
                <a:solidFill>
                  <a:schemeClr val="tx1"/>
                </a:solidFill>
              </a:rPr>
              <a:t>在父窗体上的</a:t>
            </a:r>
            <a:r>
              <a:rPr lang="en-US" altLang="zh-CN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子窗体</a:t>
            </a:r>
            <a:r>
              <a:rPr lang="en-US" altLang="zh-CN" sz="2700">
                <a:solidFill>
                  <a:schemeClr val="tx1"/>
                </a:solidFill>
              </a:rPr>
              <a:t>。</a:t>
            </a:r>
            <a:endParaRPr lang="en-US" altLang="zh-CN" sz="270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CN" sz="270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子窗体</a:t>
            </a:r>
            <a:r>
              <a:rPr lang="en-US" altLang="zh-CN" sz="2700">
                <a:solidFill>
                  <a:schemeClr val="tx1"/>
                </a:solidFill>
              </a:rPr>
              <a:t>可以在不离开</a:t>
            </a:r>
            <a:r>
              <a:rPr lang="en-US" altLang="zh-CN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父窗体</a:t>
            </a:r>
            <a:r>
              <a:rPr lang="en-US" altLang="zh-CN" sz="2700">
                <a:solidFill>
                  <a:schemeClr val="tx1"/>
                </a:solidFill>
              </a:rPr>
              <a:t>的情况下与其</a:t>
            </a:r>
            <a:r>
              <a:rPr lang="en-US" altLang="zh-CN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相互交换信息</a:t>
            </a:r>
            <a:r>
              <a:rPr lang="en-US" altLang="zh-CN" sz="2700">
                <a:solidFill>
                  <a:schemeClr val="tx1"/>
                </a:solidFill>
              </a:rPr>
              <a:t>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2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7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警告框</a:t>
            </a:r>
            <a:endParaRPr sz="3555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sz="27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警告框</a:t>
            </a:r>
            <a:r>
              <a:rPr sz="2700"/>
              <a:t>是向用户提供一种</a:t>
            </a:r>
            <a:r>
              <a:rPr sz="27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定义消息</a:t>
            </a:r>
            <a:r>
              <a:rPr sz="2700"/>
              <a:t>样式的方式，是为用户操作提供</a:t>
            </a:r>
            <a:r>
              <a:rPr sz="27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上下文信息反馈</a:t>
            </a:r>
            <a:r>
              <a:rPr sz="2700"/>
              <a:t>，并且可以添加一个可选的关闭按钮。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sz="2700"/>
              <a:t>1. 警告框结构</a:t>
            </a:r>
            <a:endParaRPr sz="2700"/>
          </a:p>
          <a:p>
            <a:pPr marL="0" indent="0">
              <a:buNone/>
            </a:pPr>
            <a:r>
              <a:rPr sz="27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创建</a:t>
            </a:r>
            <a:r>
              <a:rPr sz="2700"/>
              <a:t>一个基本的</a:t>
            </a:r>
            <a:r>
              <a:rPr sz="27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警告框</a:t>
            </a:r>
            <a:r>
              <a:rPr sz="2700"/>
              <a:t>，就是在一个</a:t>
            </a:r>
            <a:r>
              <a:rPr sz="27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&lt;div&gt;</a:t>
            </a:r>
            <a:r>
              <a:rPr sz="2700"/>
              <a:t>中</a:t>
            </a:r>
            <a:r>
              <a:rPr sz="27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添加“alert”</a:t>
            </a:r>
            <a:r>
              <a:rPr sz="2700"/>
              <a:t>样式类和</a:t>
            </a:r>
            <a:r>
              <a:rPr sz="27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上下文</a:t>
            </a:r>
            <a:r>
              <a:rPr sz="2700"/>
              <a:t>样式类，上下文样式类可以是</a:t>
            </a:r>
            <a:r>
              <a:rPr sz="2700" b="1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alert-success、alert-info、alert-warning、alert-danger</a:t>
            </a:r>
            <a:r>
              <a:rPr sz="2700"/>
              <a:t>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警告框</a:t>
            </a:r>
            <a:endParaRPr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/>
              <a:t>在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定义</a:t>
            </a:r>
            <a:r>
              <a:rPr sz="2700"/>
              <a:t>模态框时以下主要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属性</a:t>
            </a:r>
            <a:r>
              <a:rPr sz="2700"/>
              <a:t>需要特别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说明</a:t>
            </a:r>
            <a:r>
              <a:rPr sz="2700"/>
              <a:t>：</a:t>
            </a:r>
            <a:endParaRPr sz="2700"/>
          </a:p>
          <a:p>
            <a:pPr marL="0" indent="0">
              <a:buNone/>
            </a:pPr>
            <a:r>
              <a:rPr sz="2700"/>
              <a:t>（1）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modal</a:t>
            </a:r>
            <a:r>
              <a:rPr sz="2700"/>
              <a:t>：是把&lt;div&gt;的内容设置为模态框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最外层</a:t>
            </a:r>
            <a:r>
              <a:rPr sz="2700"/>
              <a:t>容器的样式类。</a:t>
            </a:r>
            <a:endParaRPr sz="2700"/>
          </a:p>
          <a:p>
            <a:pPr marL="0" indent="0">
              <a:buNone/>
            </a:pPr>
            <a:r>
              <a:rPr sz="2700"/>
              <a:t>（2）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modal</a:t>
            </a:r>
            <a:r>
              <a:rPr sz="2700"/>
              <a:t>-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dialog</a:t>
            </a:r>
            <a:r>
              <a:rPr sz="2700"/>
              <a:t>：是把&lt;div&gt;的内容设置为模态框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第二层</a:t>
            </a:r>
            <a:r>
              <a:rPr sz="2700"/>
              <a:t>容器的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样式类</a:t>
            </a:r>
            <a:r>
              <a:rPr sz="2700"/>
              <a:t>。</a:t>
            </a:r>
            <a:endParaRPr sz="2700"/>
          </a:p>
          <a:p>
            <a:pPr marL="0" indent="0">
              <a:buNone/>
            </a:pP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sz="2700"/>
              <a:t>（3）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modal</a:t>
            </a:r>
            <a:r>
              <a:rPr sz="2700"/>
              <a:t>-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content</a:t>
            </a:r>
            <a:r>
              <a:rPr sz="2700"/>
              <a:t>：是把&lt;div&gt;的内容设置为模态框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第三层容器</a:t>
            </a:r>
            <a:r>
              <a:rPr sz="2700"/>
              <a:t>的样式类。其中：</a:t>
            </a:r>
            <a:endParaRPr sz="2700"/>
          </a:p>
          <a:p>
            <a:pPr marL="0" indent="0">
              <a:buNone/>
            </a:pPr>
            <a:r>
              <a:rPr lang="en-US" altLang="zh-CN" sz="2700"/>
              <a:t>	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modal-header</a:t>
            </a:r>
            <a:r>
              <a:rPr sz="2700"/>
              <a:t>：是把&lt;div&gt;设置为模态框窗口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头部</a:t>
            </a:r>
            <a:r>
              <a:rPr sz="2700"/>
              <a:t>的样式类。</a:t>
            </a:r>
            <a:endParaRPr sz="2700"/>
          </a:p>
          <a:p>
            <a:pPr marL="0" indent="0">
              <a:buNone/>
            </a:pPr>
            <a:r>
              <a:rPr lang="en-US" altLang="zh-CN" sz="2700"/>
              <a:t>	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modal</a:t>
            </a:r>
            <a:r>
              <a:rPr sz="2700"/>
              <a:t>-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body</a:t>
            </a:r>
            <a:r>
              <a:rPr sz="2700"/>
              <a:t>：是把&lt;div&gt;设置为模态框窗口主体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内容</a:t>
            </a:r>
            <a:r>
              <a:rPr sz="2700"/>
              <a:t>的样式类。</a:t>
            </a:r>
            <a:endParaRPr sz="2700"/>
          </a:p>
          <a:p>
            <a:pPr marL="0" indent="0">
              <a:buNone/>
            </a:pPr>
            <a:r>
              <a:rPr lang="en-US" altLang="zh-CN" sz="2700"/>
              <a:t>	</a:t>
            </a:r>
            <a:r>
              <a:rPr sz="2700"/>
              <a:t>modal-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footer</a:t>
            </a:r>
            <a:r>
              <a:rPr sz="2700"/>
              <a:t>：是把&lt;div&gt;设置为模态框窗口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底部</a:t>
            </a:r>
            <a:r>
              <a:rPr sz="2700"/>
              <a:t>的样式类。</a:t>
            </a:r>
            <a:endParaRPr sz="2700"/>
          </a:p>
          <a:p>
            <a:pPr marL="0" indent="0">
              <a:buNone/>
            </a:pP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sz="2700"/>
              <a:t>（4）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aria</a:t>
            </a:r>
            <a:r>
              <a:rPr sz="2700"/>
              <a:t>-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hidden</a:t>
            </a:r>
            <a:r>
              <a:rPr sz="2700"/>
              <a:t>="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true</a:t>
            </a:r>
            <a:r>
              <a:rPr sz="2700"/>
              <a:t>"，用于保持模态窗口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不可见</a:t>
            </a:r>
            <a:r>
              <a:rPr sz="2700"/>
              <a:t>，直到触发器被触发为止（例如单击相关的触发按钮）。</a:t>
            </a:r>
            <a:endParaRPr sz="2700"/>
          </a:p>
          <a:p>
            <a:pPr marL="0" indent="0">
              <a:buNone/>
            </a:pPr>
            <a:r>
              <a:rPr sz="2700"/>
              <a:t>（5）class="close"，用于设置模态框窗口关闭按钮的样式类。</a:t>
            </a:r>
            <a:endParaRPr sz="2700"/>
          </a:p>
          <a:p>
            <a:pPr marL="0" indent="0">
              <a:buNone/>
            </a:pPr>
            <a:r>
              <a:rPr sz="2700"/>
              <a:t>（6）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data-dismiss="modal"</a:t>
            </a:r>
            <a:r>
              <a:rPr sz="2700"/>
              <a:t>，是被用于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关闭</a:t>
            </a:r>
            <a:r>
              <a:rPr sz="2700"/>
              <a:t>模态框窗口。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sym typeface="+mn-ea"/>
              </a:rPr>
              <a:t> </a:t>
            </a:r>
            <a:r>
              <a:rPr lang="en-US" altLang="zh-CN" sz="3200">
                <a:sym typeface="+mn-ea"/>
              </a:rPr>
              <a:t>		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模态框</a:t>
            </a:r>
            <a:endParaRPr lang="en-US" altLang="zh-CN"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54735" y="927100"/>
            <a:ext cx="7138670" cy="25533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sz="3200"/>
              <a:t>Bootstrap框架还为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模态框</a:t>
            </a:r>
            <a:r>
              <a:rPr sz="3200"/>
              <a:t>提供了不同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大小</a:t>
            </a:r>
            <a:r>
              <a:rPr sz="3200"/>
              <a:t>的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样式</a:t>
            </a:r>
            <a:r>
              <a:rPr sz="3200"/>
              <a:t>，如果是大模态框，样式类是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modal-lg</a:t>
            </a:r>
            <a:r>
              <a:rPr sz="3200"/>
              <a:t>，小的样式类是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modal-sm</a:t>
            </a:r>
            <a:r>
              <a:rPr sz="3200"/>
              <a:t>。</a:t>
            </a:r>
            <a:endParaRPr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2530" y="1099820"/>
            <a:ext cx="7138670" cy="1076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/>
              <a:t>例1</a:t>
            </a:r>
            <a:r>
              <a:rPr lang="en-US" altLang="zh-CN" sz="3200"/>
              <a:t>2</a:t>
            </a:r>
            <a:r>
              <a:rPr lang="zh-CN" altLang="en-US" sz="3200"/>
              <a:t>-</a:t>
            </a:r>
            <a:r>
              <a:rPr lang="en-US" altLang="zh-CN" sz="3200"/>
              <a:t>2</a:t>
            </a:r>
            <a:r>
              <a:rPr lang="zh-CN" altLang="en-US" sz="3200"/>
              <a:t>  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模态框</a:t>
            </a:r>
            <a:r>
              <a:rPr lang="zh-CN" altLang="en-US" sz="3200"/>
              <a:t>，但不显示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遮罩层</a:t>
            </a:r>
            <a:r>
              <a:rPr lang="zh-CN" altLang="en-US" sz="3200"/>
              <a:t>，同时取消了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Esc键</a:t>
            </a:r>
            <a:r>
              <a:rPr lang="zh-CN" altLang="en-US" sz="3200"/>
              <a:t>关闭模态框的操作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6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ottomTop"/>
</p:tagLst>
</file>

<file path=ppt/tags/tag10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10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6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7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navigation"/>
</p:tagLst>
</file>

<file path=ppt/tags/tag11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11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8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elt"/>
</p:tagLst>
</file>

<file path=ppt/tags/tag12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12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5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136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204165"/>
  <p:tag name="KSO_WM_TEMPLATE_MASTER_TYPE" val="1"/>
  <p:tag name="KSO_WM_TEMPLATE_COLOR_TYPE" val="1"/>
  <p:tag name="KSO_WM_TEMPLATE_MASTER_THUMB_INDEX" val="12"/>
  <p:tag name="KSO_WM_TEMPLATE_THUMBS_INDEX" val="1、4、7、8、9、12、15、16、20、23、24、25、26、29、34、39、42、43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INDEX" val="1"/>
  <p:tag name="KSO_WM_UNIT_TYPE" val="y"/>
  <p:tag name="KSO_WM_SLIDE_BACKGROUND_MASK_FLAG" val="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21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22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3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frame"/>
</p:tagLst>
</file>

<file path=ppt/tags/tag223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224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4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leftRight"/>
</p:tagLst>
</file>

<file path=ppt/tags/tag231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8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5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topBottom"/>
</p:tagLst>
</file>

<file path=ppt/tags/tag23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6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ottomTop"/>
</p:tagLst>
</file>

<file path=ppt/tags/tag24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24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6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7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navigation"/>
</p:tagLst>
</file>

<file path=ppt/tags/tag25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25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8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elt"/>
</p:tagLst>
</file>

<file path=ppt/tags/tag26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26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5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276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204165"/>
  <p:tag name="KSO_WM_TEMPLATE_MASTER_TYPE" val="1"/>
  <p:tag name="KSO_WM_TEMPLATE_COLOR_TYPE" val="1"/>
  <p:tag name="KSO_WM_TEMPLATE_MASTER_THUMB_INDEX" val="12"/>
  <p:tag name="KSO_WM_TEMPLATE_THUMBS_INDEX" val="1、4、7、8、9、12、15、16、20、23、24、25、26、29、34、39、42、43"/>
</p:tagLst>
</file>

<file path=ppt/tags/tag281.xml><?xml version="1.0" encoding="utf-8"?>
<p:tagLst xmlns:p="http://schemas.openxmlformats.org/presentationml/2006/main">
  <p:tag name="KSO_WM_BEAUTIFY_FLAG" val="#wm#"/>
  <p:tag name="KSO_WM_TEMPLATE_CATEGORY" val="custom"/>
  <p:tag name="KSO_WM_TEMPLATE_INDEX" val="20204165"/>
</p:tagLst>
</file>

<file path=ppt/tags/tag28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6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297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29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1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02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0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7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08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0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3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14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1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INDEX" val="1"/>
  <p:tag name="KSO_WM_UNIT_TYPE" val="y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82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3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frame"/>
</p:tagLst>
</file>

<file path=ppt/tags/tag83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84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4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leftRight"/>
</p:tagLst>
</file>

<file path=ppt/tags/tag91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8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5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topBottom"/>
</p:tagLst>
</file>

<file path=ppt/tags/tag9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WPS主题色">
      <a:dk1>
        <a:srgbClr val="000000"/>
      </a:dk1>
      <a:lt1>
        <a:srgbClr val="FFFFFF"/>
      </a:lt1>
      <a:dk2>
        <a:srgbClr val="FCE3E4"/>
      </a:dk2>
      <a:lt2>
        <a:srgbClr val="FFFFFF"/>
      </a:lt2>
      <a:accent1>
        <a:srgbClr val="E1454E"/>
      </a:accent1>
      <a:accent2>
        <a:srgbClr val="E85837"/>
      </a:accent2>
      <a:accent3>
        <a:srgbClr val="CF762D"/>
      </a:accent3>
      <a:accent4>
        <a:srgbClr val="A39932"/>
      </a:accent4>
      <a:accent5>
        <a:srgbClr val="71BE4D"/>
      </a:accent5>
      <a:accent6>
        <a:srgbClr val="44E186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WPS主题色">
      <a:dk1>
        <a:srgbClr val="000000"/>
      </a:dk1>
      <a:lt1>
        <a:srgbClr val="FFFFFF"/>
      </a:lt1>
      <a:dk2>
        <a:srgbClr val="FCE3E4"/>
      </a:dk2>
      <a:lt2>
        <a:srgbClr val="FFFFFF"/>
      </a:lt2>
      <a:accent1>
        <a:srgbClr val="E1454E"/>
      </a:accent1>
      <a:accent2>
        <a:srgbClr val="E85837"/>
      </a:accent2>
      <a:accent3>
        <a:srgbClr val="CF762D"/>
      </a:accent3>
      <a:accent4>
        <a:srgbClr val="A39932"/>
      </a:accent4>
      <a:accent5>
        <a:srgbClr val="71BE4D"/>
      </a:accent5>
      <a:accent6>
        <a:srgbClr val="44E186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2318</Words>
  <Application>WPS 演示</Application>
  <PresentationFormat>宽屏</PresentationFormat>
  <Paragraphs>163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33</vt:i4>
      </vt:variant>
    </vt:vector>
  </HeadingPairs>
  <TitlesOfParts>
    <vt:vector size="46" baseType="lpstr">
      <vt:lpstr>Arial</vt:lpstr>
      <vt:lpstr>宋体</vt:lpstr>
      <vt:lpstr>Wingdings</vt:lpstr>
      <vt:lpstr>黑体</vt:lpstr>
      <vt:lpstr>微软雅黑</vt:lpstr>
      <vt:lpstr>汉仪旗黑-75S</vt:lpstr>
      <vt:lpstr>汉仪旗黑-85S</vt:lpstr>
      <vt:lpstr>Arial Unicode MS</vt:lpstr>
      <vt:lpstr>Calibri</vt:lpstr>
      <vt:lpstr>楷体</vt:lpstr>
      <vt:lpstr>Office 主题</vt:lpstr>
      <vt:lpstr>Office 主题​​</vt:lpstr>
      <vt:lpstr>1_Office 主题​​</vt:lpstr>
      <vt:lpstr>第12章</vt:lpstr>
      <vt:lpstr>PowerPoint 演示文稿</vt:lpstr>
      <vt:lpstr>知识点：</vt:lpstr>
      <vt:lpstr>知识点：</vt:lpstr>
      <vt:lpstr>知识点：</vt:lpstr>
      <vt:lpstr>知识点：</vt:lpstr>
      <vt:lpstr>PowerPoint 演示文稿</vt:lpstr>
      <vt:lpstr>PowerPoint 演示文稿</vt:lpstr>
      <vt:lpstr>PowerPoint 演示文稿</vt:lpstr>
      <vt:lpstr>知识点：</vt:lpstr>
      <vt:lpstr>知识点：</vt:lpstr>
      <vt:lpstr>PowerPoint 演示文稿</vt:lpstr>
      <vt:lpstr>PowerPoint 演示文稿</vt:lpstr>
      <vt:lpstr>知识点：</vt:lpstr>
      <vt:lpstr>PowerPoint 演示文稿</vt:lpstr>
      <vt:lpstr>例12-4   选项卡</vt:lpstr>
      <vt:lpstr>知识点：</vt:lpstr>
      <vt:lpstr>知识点：</vt:lpstr>
      <vt:lpstr>PowerPoint 演示文稿</vt:lpstr>
      <vt:lpstr>例12-5    轮播图</vt:lpstr>
      <vt:lpstr>知识点：</vt:lpstr>
      <vt:lpstr>知识点：</vt:lpstr>
      <vt:lpstr>知识点：</vt:lpstr>
      <vt:lpstr>PowerPoint 演示文稿</vt:lpstr>
      <vt:lpstr>例12-6    弹出框</vt:lpstr>
      <vt:lpstr>知识点：</vt:lpstr>
      <vt:lpstr>知识点：</vt:lpstr>
      <vt:lpstr>知识点：</vt:lpstr>
      <vt:lpstr>PowerPoint 演示文稿</vt:lpstr>
      <vt:lpstr>例11-7    添加额外元素</vt:lpstr>
      <vt:lpstr>知识点：</vt:lpstr>
      <vt:lpstr>知识点：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Administrator</cp:lastModifiedBy>
  <cp:revision>46</cp:revision>
  <dcterms:created xsi:type="dcterms:W3CDTF">2018-08-11T07:50:00Z</dcterms:created>
  <dcterms:modified xsi:type="dcterms:W3CDTF">2020-05-22T08:01:50Z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